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57" r:id="rId7"/>
    <p:sldId id="258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99" autoAdjust="0"/>
    <p:restoredTop sz="94660"/>
  </p:normalViewPr>
  <p:slideViewPr>
    <p:cSldViewPr>
      <p:cViewPr>
        <p:scale>
          <a:sx n="66" d="100"/>
          <a:sy n="66" d="100"/>
        </p:scale>
        <p:origin x="-82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DC5-E3F5-496F-B2E7-B9B6A87E3C04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1D777-0298-4390-A9C9-3603E0681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98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DC5-E3F5-496F-B2E7-B9B6A87E3C04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1D777-0298-4390-A9C9-3603E0681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8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DC5-E3F5-496F-B2E7-B9B6A87E3C04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1D777-0298-4390-A9C9-3603E0681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20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DC5-E3F5-496F-B2E7-B9B6A87E3C04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1D777-0298-4390-A9C9-3603E0681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5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DC5-E3F5-496F-B2E7-B9B6A87E3C04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1D777-0298-4390-A9C9-3603E0681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298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DC5-E3F5-496F-B2E7-B9B6A87E3C04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1D777-0298-4390-A9C9-3603E0681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26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DC5-E3F5-496F-B2E7-B9B6A87E3C04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1D777-0298-4390-A9C9-3603E0681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212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DC5-E3F5-496F-B2E7-B9B6A87E3C04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1D777-0298-4390-A9C9-3603E0681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15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DC5-E3F5-496F-B2E7-B9B6A87E3C04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1D777-0298-4390-A9C9-3603E0681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732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DC5-E3F5-496F-B2E7-B9B6A87E3C04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1D777-0298-4390-A9C9-3603E0681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00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DC5-E3F5-496F-B2E7-B9B6A87E3C04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1D777-0298-4390-A9C9-3603E0681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67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2FDC5-E3F5-496F-B2E7-B9B6A87E3C04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1D777-0298-4390-A9C9-3603E0681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175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teacherweb.com/WA/nachesvalleyprimaryschool/msclark/Subs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illuminations.nctm.org/ActivityDetail.aspx?ID=7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772400" cy="147002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Number Sense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029200"/>
            <a:ext cx="6400800" cy="9144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By Rachel McCullough</a:t>
            </a:r>
            <a:endParaRPr lang="en-US" dirty="0"/>
          </a:p>
        </p:txBody>
      </p:sp>
      <p:pic>
        <p:nvPicPr>
          <p:cNvPr id="2050" name="Picture 2" descr="C:\Users\Rachel\AppData\Local\Microsoft\Windows\Temporary Internet Files\Content.IE5\2LSFYUUT\MC9001302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85344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782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One to One Correspondence involves linking a single number name with one object and only one object at a time.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dirty="0" smtClean="0"/>
              <a:t>Activities</a:t>
            </a:r>
          </a:p>
          <a:p>
            <a:pPr lvl="1"/>
            <a:r>
              <a:rPr lang="en-US" dirty="0" smtClean="0"/>
              <a:t>One bean in each cup</a:t>
            </a:r>
          </a:p>
          <a:p>
            <a:pPr lvl="1"/>
            <a:r>
              <a:rPr lang="en-US" dirty="0" smtClean="0"/>
              <a:t>Each student has one nose</a:t>
            </a:r>
          </a:p>
          <a:p>
            <a:pPr lvl="1"/>
            <a:r>
              <a:rPr lang="en-US" dirty="0" smtClean="0"/>
              <a:t>Clap hands, stomp foot</a:t>
            </a:r>
          </a:p>
          <a:p>
            <a:pPr lvl="1"/>
            <a:r>
              <a:rPr lang="en-US" dirty="0" smtClean="0"/>
              <a:t>One cup for each student</a:t>
            </a:r>
          </a:p>
          <a:p>
            <a:pPr lvl="1"/>
            <a:r>
              <a:rPr lang="en-US" dirty="0" smtClean="0"/>
              <a:t>Hitting the computer key with one finger</a:t>
            </a:r>
          </a:p>
          <a:p>
            <a:pPr lvl="1"/>
            <a:r>
              <a:rPr lang="en-US" dirty="0" smtClean="0"/>
              <a:t>Matching a manipulative to a dot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265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Counting and Number Recognition </a:t>
            </a:r>
            <a:r>
              <a:rPr lang="en-US" dirty="0" err="1" smtClean="0"/>
              <a:t>Actvities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War</a:t>
            </a:r>
          </a:p>
          <a:p>
            <a:r>
              <a:rPr lang="en-US" dirty="0" smtClean="0"/>
              <a:t>Hide and Seek</a:t>
            </a:r>
          </a:p>
          <a:p>
            <a:r>
              <a:rPr lang="en-US" dirty="0" smtClean="0"/>
              <a:t>Balloon Afloat (float balloon in air until count of 100)</a:t>
            </a:r>
          </a:p>
          <a:p>
            <a:r>
              <a:rPr lang="en-US" dirty="0" smtClean="0"/>
              <a:t>BINGO</a:t>
            </a:r>
          </a:p>
          <a:p>
            <a:r>
              <a:rPr lang="en-US" dirty="0" smtClean="0"/>
              <a:t>The meanings of the number 5</a:t>
            </a:r>
          </a:p>
          <a:p>
            <a:pPr lvl="1"/>
            <a:r>
              <a:rPr lang="en-US" dirty="0" smtClean="0"/>
              <a:t>2+3</a:t>
            </a:r>
          </a:p>
          <a:p>
            <a:pPr lvl="1"/>
            <a:r>
              <a:rPr lang="en-US" dirty="0" smtClean="0"/>
              <a:t>3+2</a:t>
            </a:r>
          </a:p>
          <a:p>
            <a:pPr lvl="1"/>
            <a:r>
              <a:rPr lang="en-US" dirty="0" smtClean="0"/>
              <a:t>XX       XXX</a:t>
            </a:r>
          </a:p>
          <a:p>
            <a:pPr lvl="1"/>
            <a:r>
              <a:rPr lang="en-US" dirty="0" smtClean="0"/>
              <a:t>2 more than 3</a:t>
            </a:r>
          </a:p>
          <a:p>
            <a:pPr lvl="1"/>
            <a:r>
              <a:rPr lang="en-US" dirty="0" smtClean="0"/>
              <a:t>The number before 6.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221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Subitizing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The instant recognition of numbers (dots).</a:t>
            </a:r>
          </a:p>
          <a:p>
            <a:r>
              <a:rPr lang="en-US" dirty="0" smtClean="0">
                <a:hlinkClick r:id="rId2"/>
              </a:rPr>
              <a:t>http://teacherweb.com/WA/nachesvalleyprimaryschool/msclark/Subs.PDF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468" y="3255270"/>
            <a:ext cx="6933065" cy="129088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114800" y="3425371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436914" y="3429000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879771" y="3425371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582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Frames and Ten Frames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http://illuminations.nctm.org/ActivityDetail.aspx?ID=74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924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Pair with a partner and brainstorm all of the ways that you have encountered numbers today.</a:t>
            </a:r>
            <a:endParaRPr lang="en-US" dirty="0"/>
          </a:p>
        </p:txBody>
      </p:sp>
      <p:pic>
        <p:nvPicPr>
          <p:cNvPr id="1027" name="Picture 3" descr="C:\Users\Rachel\AppData\Local\Microsoft\Windows\Temporary Internet Files\Content.IE5\0VBJVWHJ\MC90007881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36" y="3733800"/>
            <a:ext cx="282892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440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Number Sense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Number sense is an intuitive feel for numbers and their various uses and interpretations.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869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Examples of Number Sense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dirty="0" smtClean="0"/>
              <a:t>Mental Computation</a:t>
            </a:r>
          </a:p>
          <a:p>
            <a:pPr lvl="1"/>
            <a:r>
              <a:rPr lang="en-US" dirty="0" smtClean="0"/>
              <a:t>Observing and using relationships</a:t>
            </a:r>
          </a:p>
          <a:p>
            <a:pPr lvl="1"/>
            <a:r>
              <a:rPr lang="en-US" dirty="0" smtClean="0"/>
              <a:t>Using patterns</a:t>
            </a:r>
          </a:p>
          <a:p>
            <a:pPr lvl="1"/>
            <a:r>
              <a:rPr lang="en-US" dirty="0" smtClean="0"/>
              <a:t>Using thinking strategies</a:t>
            </a:r>
          </a:p>
          <a:p>
            <a:pPr lvl="1"/>
            <a:r>
              <a:rPr lang="en-US" dirty="0" smtClean="0"/>
              <a:t>Recognizing different forms</a:t>
            </a:r>
          </a:p>
          <a:p>
            <a:pPr marL="514350" indent="-457200"/>
            <a:r>
              <a:rPr lang="en-US" dirty="0" smtClean="0"/>
              <a:t>Estimation</a:t>
            </a:r>
            <a:endParaRPr lang="en-US" dirty="0"/>
          </a:p>
          <a:p>
            <a:pPr marL="914400" lvl="1" indent="-457200"/>
            <a:r>
              <a:rPr lang="en-US" dirty="0" smtClean="0"/>
              <a:t>Judging unreasonableness</a:t>
            </a:r>
          </a:p>
          <a:p>
            <a:pPr marL="914400" lvl="1" indent="-457200"/>
            <a:r>
              <a:rPr lang="en-US" dirty="0" smtClean="0"/>
              <a:t>Using numbers flexibly</a:t>
            </a:r>
          </a:p>
          <a:p>
            <a:pPr marL="914400" lvl="1" indent="-457200"/>
            <a:r>
              <a:rPr lang="en-US" dirty="0" smtClean="0"/>
              <a:t>Using referents and benchmarks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987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9200"/>
            <a:ext cx="8229600" cy="35814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What is the meaning of number 7?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014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Developing Number Sense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err="1" smtClean="0"/>
              <a:t>Subitizing</a:t>
            </a:r>
            <a:endParaRPr lang="en-US" dirty="0" smtClean="0"/>
          </a:p>
          <a:p>
            <a:r>
              <a:rPr lang="en-US" dirty="0" smtClean="0"/>
              <a:t>Patterns</a:t>
            </a:r>
          </a:p>
          <a:p>
            <a:r>
              <a:rPr lang="en-US" dirty="0" smtClean="0"/>
              <a:t>Classification</a:t>
            </a:r>
          </a:p>
          <a:p>
            <a:r>
              <a:rPr lang="en-US" dirty="0" smtClean="0"/>
              <a:t>Conservation</a:t>
            </a:r>
          </a:p>
          <a:p>
            <a:r>
              <a:rPr lang="en-US" dirty="0" smtClean="0"/>
              <a:t>Counting Skills</a:t>
            </a:r>
          </a:p>
          <a:p>
            <a:r>
              <a:rPr lang="en-US" dirty="0" smtClean="0"/>
              <a:t>One to one correspondence</a:t>
            </a:r>
          </a:p>
          <a:p>
            <a:r>
              <a:rPr lang="en-US" dirty="0" smtClean="0"/>
              <a:t>Comparing numbers</a:t>
            </a:r>
          </a:p>
          <a:p>
            <a:r>
              <a:rPr lang="en-US" dirty="0" smtClean="0"/>
              <a:t>Numeral Recognition</a:t>
            </a:r>
          </a:p>
          <a:p>
            <a:r>
              <a:rPr lang="en-US" dirty="0" smtClean="0"/>
              <a:t>Place Value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17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Principles of Counting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Each object to be counted must be assigned one and only one number name</a:t>
            </a:r>
          </a:p>
          <a:p>
            <a:r>
              <a:rPr lang="en-US" dirty="0" smtClean="0"/>
              <a:t>The number name list must be used in a fixed order every time a group of objects is counted (stable order rule).</a:t>
            </a:r>
          </a:p>
          <a:p>
            <a:r>
              <a:rPr lang="en-US" dirty="0" smtClean="0"/>
              <a:t>The order in which the objects are counted doesn’t matter (order irrelevance rule).</a:t>
            </a:r>
          </a:p>
          <a:p>
            <a:r>
              <a:rPr lang="en-US" dirty="0" smtClean="0"/>
              <a:t>The last number name used gives the number of objects (cardinality rule).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735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Counting 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Rote</a:t>
            </a:r>
          </a:p>
          <a:p>
            <a:r>
              <a:rPr lang="en-US" dirty="0" smtClean="0"/>
              <a:t>Rational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412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Counting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Counting on</a:t>
            </a:r>
          </a:p>
          <a:p>
            <a:r>
              <a:rPr lang="en-US" dirty="0" smtClean="0"/>
              <a:t>Counting Back</a:t>
            </a:r>
          </a:p>
          <a:p>
            <a:r>
              <a:rPr lang="en-US" dirty="0" smtClean="0"/>
              <a:t>Skip Counting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043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292</Words>
  <Application>Microsoft Office PowerPoint</Application>
  <PresentationFormat>On-screen Show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Number Sense </vt:lpstr>
      <vt:lpstr>Pair with a partner and brainstorm all of the ways that you have encountered numbers today.</vt:lpstr>
      <vt:lpstr>Number Sense</vt:lpstr>
      <vt:lpstr>Examples of Number Sense</vt:lpstr>
      <vt:lpstr>What is the meaning of number 7?</vt:lpstr>
      <vt:lpstr>Developing Number Sense</vt:lpstr>
      <vt:lpstr>Principles of Counting</vt:lpstr>
      <vt:lpstr>Counting Stages</vt:lpstr>
      <vt:lpstr>Counting Strategies</vt:lpstr>
      <vt:lpstr>One to One Correspondence involves linking a single number name with one object and only one object at a time.</vt:lpstr>
      <vt:lpstr>Counting and Number Recognition Actvities</vt:lpstr>
      <vt:lpstr>Subitizing</vt:lpstr>
      <vt:lpstr>Five Frames and Ten Frames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Sense</dc:title>
  <dc:creator>Rachel</dc:creator>
  <cp:lastModifiedBy>Rachel</cp:lastModifiedBy>
  <cp:revision>5</cp:revision>
  <dcterms:created xsi:type="dcterms:W3CDTF">2012-06-26T15:37:52Z</dcterms:created>
  <dcterms:modified xsi:type="dcterms:W3CDTF">2012-06-26T16:13:47Z</dcterms:modified>
</cp:coreProperties>
</file>